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61" r:id="rId4"/>
    <p:sldId id="262" r:id="rId5"/>
    <p:sldId id="263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DDF1E98-D49C-4008-BA37-C02342B9CB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29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F4C55FC-8A82-4A37-80DD-4E1501F635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7206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226756E-9AF2-4D60-A1E2-1D08D56A1E4B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497EF9E-D499-4D25-928D-0576ED0DC410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9500883-C238-4E2B-93E7-ED4351657643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F3DB636-6377-4225-9D3F-D03E68565BFE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075F3C6-05FE-4C3A-8009-2C1822732DA5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222989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1208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H497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望斷以及於耶穌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LOOKING OFF UNTO JESUS (1/5)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你這因著奔正路，手垂腿酸之人，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 eyes that are weary  and hearts that are sore,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望斷以及於耶穌，免得疲倦煩悶；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Look off unto Jesus,  and sorrow no more;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祂的面光照輝煌，驅盡黑暗不見，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light of His countenance </a:t>
            </a:r>
            <a:r>
              <a:rPr lang="en-US" altLang="zh-TW" sz="2800" dirty="0" err="1"/>
              <a:t>shineth</a:t>
            </a:r>
            <a:r>
              <a:rPr lang="en-US" altLang="zh-TW" sz="2800" dirty="0"/>
              <a:t> so bright,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你若仰望祂面光，就必輝煌如天。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on earth as in heaven there need be no night.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望斷以及於耶穌，你就必不看見，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Looking off unto Jesus,  my eyes cannot see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逼迫、艱難與貧苦，如何四圍為患；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troubles and dangers  that throng around me;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沒有憂傷的眼淚，能使你眼失明，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They cannot be blinded  with sorrowful tears;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沒有驚險的可畏，能使你心迷蒙。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They cannot be shadowed   with unbelieving fears?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望斷以及於耶穌，你靈必蒙恩湛，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Looking off unto Jesus,  my spirit is blest;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雖在世上有苦楚，在祂裡面平安；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In the world I have turmoil,  in Him I have rest.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雖在人生大海中，時有波浪澎湃，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sea of my life all  about me may roar;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你若仰望祂面容，你心必不驚駭。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When I look unto Jesus,  I hear it no more.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望斷以及於耶穌，你就不會迷糊，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Looking off unto Jesus,  I go not astray; 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你若向祂常舉目，祂必指你正路；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eyes are on Him, and  He shows me the way.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當祂領你向前走，即使遇見雲霧，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path may seem dark as He leads me along,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你若向祂常仰首，祂必不會錯誤。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But following Jesus,  I cannot go wrong.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望斷以及於耶穌，直到被提上天，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Looking off unto Jesus,  until in Heaven I see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直到榮耀的面目，完全顯你眼前；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full beauty and grace  of Jesus my Lord.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今日仰望之面容，使你途中得力，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shall know how His love  when before me each day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那日變作你歌頌，使你永遠歡喜。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wonder that ever  my eyes turned away.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890</TotalTime>
  <Words>466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H497  望斷以及於耶穌  LOOKING OFF UNTO JESUS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82</cp:revision>
  <dcterms:created xsi:type="dcterms:W3CDTF">2001-04-19T19:07:54Z</dcterms:created>
  <dcterms:modified xsi:type="dcterms:W3CDTF">2017-08-05T23:21:52Z</dcterms:modified>
</cp:coreProperties>
</file>